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C5A5EF7-815D-4BE2-9DCD-F43FC99E3DE4}" type="datetimeFigureOut">
              <a:rPr lang="en-AU" smtClean="0"/>
              <a:pPr/>
              <a:t>16/11/2010</a:t>
            </a:fld>
            <a:endParaRPr lang="en-A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6B3021C-6004-4149-8305-DF19E6F5818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5A5EF7-815D-4BE2-9DCD-F43FC99E3DE4}" type="datetimeFigureOut">
              <a:rPr lang="en-AU" smtClean="0"/>
              <a:pPr/>
              <a:t>16/11/2010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B3021C-6004-4149-8305-DF19E6F5818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5A5EF7-815D-4BE2-9DCD-F43FC99E3DE4}" type="datetimeFigureOut">
              <a:rPr lang="en-AU" smtClean="0"/>
              <a:pPr/>
              <a:t>16/11/2010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B3021C-6004-4149-8305-DF19E6F5818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5A5EF7-815D-4BE2-9DCD-F43FC99E3DE4}" type="datetimeFigureOut">
              <a:rPr lang="en-AU" smtClean="0"/>
              <a:pPr/>
              <a:t>16/11/2010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B3021C-6004-4149-8305-DF19E6F5818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C5A5EF7-815D-4BE2-9DCD-F43FC99E3DE4}" type="datetimeFigureOut">
              <a:rPr lang="en-AU" smtClean="0"/>
              <a:pPr/>
              <a:t>16/11/2010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6B3021C-6004-4149-8305-DF19E6F5818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5A5EF7-815D-4BE2-9DCD-F43FC99E3DE4}" type="datetimeFigureOut">
              <a:rPr lang="en-AU" smtClean="0"/>
              <a:pPr/>
              <a:t>16/11/2010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6B3021C-6004-4149-8305-DF19E6F5818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5A5EF7-815D-4BE2-9DCD-F43FC99E3DE4}" type="datetimeFigureOut">
              <a:rPr lang="en-AU" smtClean="0"/>
              <a:pPr/>
              <a:t>16/11/2010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6B3021C-6004-4149-8305-DF19E6F5818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5A5EF7-815D-4BE2-9DCD-F43FC99E3DE4}" type="datetimeFigureOut">
              <a:rPr lang="en-AU" smtClean="0"/>
              <a:pPr/>
              <a:t>16/11/2010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B3021C-6004-4149-8305-DF19E6F5818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5A5EF7-815D-4BE2-9DCD-F43FC99E3DE4}" type="datetimeFigureOut">
              <a:rPr lang="en-AU" smtClean="0"/>
              <a:pPr/>
              <a:t>16/11/2010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B3021C-6004-4149-8305-DF19E6F5818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C5A5EF7-815D-4BE2-9DCD-F43FC99E3DE4}" type="datetimeFigureOut">
              <a:rPr lang="en-AU" smtClean="0"/>
              <a:pPr/>
              <a:t>16/11/2010</a:t>
            </a:fld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6B3021C-6004-4149-8305-DF19E6F5818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C5A5EF7-815D-4BE2-9DCD-F43FC99E3DE4}" type="datetimeFigureOut">
              <a:rPr lang="en-AU" smtClean="0"/>
              <a:pPr/>
              <a:t>16/11/2010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6B3021C-6004-4149-8305-DF19E6F5818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0C5A5EF7-815D-4BE2-9DCD-F43FC99E3DE4}" type="datetimeFigureOut">
              <a:rPr lang="en-AU" smtClean="0"/>
              <a:pPr/>
              <a:t>16/11/2010</a:t>
            </a:fld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D6B3021C-6004-4149-8305-DF19E6F5818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Roman Festivals and Celebrations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By Molldogger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Capitoline Games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Capitoline games day is an international multi games festival, that starts on the 13</a:t>
            </a:r>
            <a:r>
              <a:rPr lang="en-AU" baseline="30000" dirty="0" smtClean="0"/>
              <a:t>th</a:t>
            </a:r>
            <a:r>
              <a:rPr lang="en-AU" dirty="0" smtClean="0"/>
              <a:t> of July and the events lasts 17 days. They are held in the honour of Jupiter Capitolinus. Jupiter Capitoline was the Roman God of the </a:t>
            </a:r>
            <a:r>
              <a:rPr lang="en-AU" dirty="0" smtClean="0"/>
              <a:t>Pantheon.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Lemuria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Lemuria festival is a festival of the dead. It is held on May the 9</a:t>
            </a:r>
            <a:r>
              <a:rPr lang="en-AU" baseline="30000" dirty="0" smtClean="0"/>
              <a:t>th</a:t>
            </a:r>
            <a:r>
              <a:rPr lang="en-AU" dirty="0" smtClean="0"/>
              <a:t>, 11</a:t>
            </a:r>
            <a:r>
              <a:rPr lang="en-AU" baseline="30000" dirty="0" smtClean="0"/>
              <a:t>th</a:t>
            </a:r>
            <a:r>
              <a:rPr lang="en-AU" dirty="0" smtClean="0"/>
              <a:t> </a:t>
            </a:r>
            <a:r>
              <a:rPr lang="en-AU" dirty="0" smtClean="0"/>
              <a:t>and 13</a:t>
            </a:r>
            <a:r>
              <a:rPr lang="en-AU" baseline="30000" dirty="0" smtClean="0"/>
              <a:t>th.</a:t>
            </a:r>
            <a:r>
              <a:rPr lang="en-AU" dirty="0" smtClean="0"/>
              <a:t> </a:t>
            </a:r>
            <a:r>
              <a:rPr lang="en-AU" dirty="0" smtClean="0"/>
              <a:t>On the nights of the festivals the dead ancestor ghosts (</a:t>
            </a:r>
            <a:r>
              <a:rPr lang="en-AU" dirty="0" err="1" smtClean="0"/>
              <a:t>lemures</a:t>
            </a:r>
            <a:r>
              <a:rPr lang="en-AU" dirty="0" smtClean="0"/>
              <a:t>), would visit their relatives. Some people think that the festival started as a way of showing what Romulus did to his brother Remus. 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Armilustrium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Armilustrium festival is a celebration of Mars, the god of war. This festival is celebrated on the 19</a:t>
            </a:r>
            <a:r>
              <a:rPr lang="en-AU" baseline="30000" dirty="0" smtClean="0"/>
              <a:t>th</a:t>
            </a:r>
            <a:r>
              <a:rPr lang="en-AU" dirty="0" smtClean="0"/>
              <a:t> of October. On this day the weapons of the soldiers are stored for the winter. During the ceremony the priests of Mars, called the Salii</a:t>
            </a:r>
            <a:r>
              <a:rPr lang="en-AU" dirty="0" smtClean="0"/>
              <a:t> </a:t>
            </a:r>
            <a:r>
              <a:rPr lang="en-AU" dirty="0" smtClean="0"/>
              <a:t>do a series of dances. </a:t>
            </a: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99</TotalTime>
  <Words>170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Foundry</vt:lpstr>
      <vt:lpstr>Roman Festivals and Celebrations</vt:lpstr>
      <vt:lpstr>Capitoline Games</vt:lpstr>
      <vt:lpstr>Lemuria</vt:lpstr>
      <vt:lpstr>Armilustrium</vt:lpstr>
    </vt:vector>
  </TitlesOfParts>
  <Company>Kardinia International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molldogger</dc:creator>
  <cp:lastModifiedBy>mollie cooperr</cp:lastModifiedBy>
  <cp:revision>3</cp:revision>
  <dcterms:created xsi:type="dcterms:W3CDTF">2010-11-10T00:13:59Z</dcterms:created>
  <dcterms:modified xsi:type="dcterms:W3CDTF">2010-11-16T09:58:32Z</dcterms:modified>
</cp:coreProperties>
</file>